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4" r:id="rId4"/>
    <p:sldId id="271" r:id="rId5"/>
    <p:sldId id="267" r:id="rId6"/>
    <p:sldId id="272" r:id="rId7"/>
    <p:sldId id="270" r:id="rId8"/>
    <p:sldId id="273" r:id="rId9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4" y="1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96D1D39-F173-4C0B-9070-23B12DDA45F9}" type="datetimeFigureOut">
              <a:rPr lang="en-US" smtClean="0"/>
              <a:t>2/25/20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FCF1C44-A607-4E09-8566-D2EDDDCE75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18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2F195-D17B-7B42-A0F8-332226F4D362}" type="datetimeFigureOut">
              <a:rPr lang="en-US" smtClean="0"/>
              <a:t>2/25/20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35CA4-6070-3146-BD38-95EE848F44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1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2/25/20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2/25/20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2/25/20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s://cdn.pixabay.com/photo/2014/06/03/19/38/road-sign-361514_960_720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s://cdn.pixabay.com/photo/2014/06/03/19/38/road-sign-361514_960_720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s://cdn.pixabay.com/photo/2014/06/03/19/38/road-sign-361514_960_720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s://cdn.pixabay.com/photo/2014/06/03/19/38/road-sign-361514_960_720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s://cdn.pixabay.com/photo/2014/06/03/19/38/road-sign-361514_960_720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cdn.pixabay.com/photo/2014/06/03/19/38/road-sign-361514_960_720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s://cdn.pixabay.com/photo/2014/06/03/19/38/road-sign-361514_960_720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380225"/>
            <a:ext cx="8825658" cy="2638031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Predicting Doctor of Physical Therapy First-Time Pass Rates on the </a:t>
            </a:r>
            <a:b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Physical Therapy Examination Using Cognitive Variables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Latoya green</a:t>
            </a:r>
          </a:p>
        </p:txBody>
      </p:sp>
    </p:spTree>
    <p:extLst>
      <p:ext uri="{BB962C8B-B14F-4D97-AF65-F5344CB8AC3E}">
        <p14:creationId xmlns:p14="http://schemas.microsoft.com/office/powerpoint/2010/main" val="4202444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purpose of the assessment investigation was to determine whether a relationship exists among the following variables: professional graduate grade point average (GPA), the retired form of the Practice Exam &amp; Assessment Tool (PEAT), Health Sciences Reasoning Test (HSRT), and National Physical Therapy Examination (NPTE).</a:t>
            </a:r>
          </a:p>
          <a:p>
            <a:endParaRPr lang="en-US" sz="2400" dirty="0"/>
          </a:p>
        </p:txBody>
      </p:sp>
      <p:pic>
        <p:nvPicPr>
          <p:cNvPr id="4" name="Picture 18" descr="Road Sign, Right Of Way, Test, Aptitude Test, Testing">
            <a:extLst>
              <a:ext uri="{FF2B5EF4-FFF2-40B4-BE49-F238E27FC236}">
                <a16:creationId xmlns:a16="http://schemas.microsoft.com/office/drawing/2014/main" id="{2699D5A0-9CEC-864B-8A00-B6CC03848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978" y="4150658"/>
            <a:ext cx="3060509" cy="260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58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Sciences Reasoning Test (HSRT)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HSRT is a critical thinking test written specifically for health care. </a:t>
            </a:r>
          </a:p>
          <a:p>
            <a:r>
              <a:rPr lang="en-US" dirty="0"/>
              <a:t>Questions are set within a health care context. </a:t>
            </a:r>
          </a:p>
          <a:p>
            <a:r>
              <a:rPr lang="en-US" dirty="0"/>
              <a:t>The test is a multiple-choice test that is administered with 45 to 50 minutes. </a:t>
            </a:r>
          </a:p>
          <a:p>
            <a:r>
              <a:rPr lang="en-US" dirty="0"/>
              <a:t>The test contains five subscale critical thinking areas: analysis and interpretation, inference, evaluation and explanation, deductive reasoning, and inductive reasoning.</a:t>
            </a:r>
          </a:p>
          <a:p>
            <a:endParaRPr lang="en-US" dirty="0"/>
          </a:p>
        </p:txBody>
      </p:sp>
      <p:pic>
        <p:nvPicPr>
          <p:cNvPr id="4" name="Picture 18" descr="Road Sign, Right Of Way, Test, Aptitude Test, Testing">
            <a:extLst>
              <a:ext uri="{FF2B5EF4-FFF2-40B4-BE49-F238E27FC236}">
                <a16:creationId xmlns:a16="http://schemas.microsoft.com/office/drawing/2014/main" id="{DA987D76-CC93-2244-ABFD-0561BC5E6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250" y="6734293"/>
            <a:ext cx="7656001" cy="67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8" descr="Road Sign, Right Of Way, Test, Aptitude Test, Testing">
            <a:extLst>
              <a:ext uri="{FF2B5EF4-FFF2-40B4-BE49-F238E27FC236}">
                <a16:creationId xmlns:a16="http://schemas.microsoft.com/office/drawing/2014/main" id="{9CB993A3-2327-DA4D-8DCA-100685CEF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7650" y="6886693"/>
            <a:ext cx="7656001" cy="67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8" descr="Road Sign, Right Of Way, Test, Aptitude Test, Testing">
            <a:extLst>
              <a:ext uri="{FF2B5EF4-FFF2-40B4-BE49-F238E27FC236}">
                <a16:creationId xmlns:a16="http://schemas.microsoft.com/office/drawing/2014/main" id="{309AAEB9-FF04-E54A-A827-1DBC2DAB4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050" y="7039093"/>
            <a:ext cx="7656001" cy="67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8" descr="Road Sign, Right Of Way, Test, Aptitude Test, Testing">
            <a:extLst>
              <a:ext uri="{FF2B5EF4-FFF2-40B4-BE49-F238E27FC236}">
                <a16:creationId xmlns:a16="http://schemas.microsoft.com/office/drawing/2014/main" id="{61FB7E47-25D6-E841-8427-05ED20444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2450" y="7191493"/>
            <a:ext cx="7656001" cy="67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Road Sign, Right Of Way, Test, Aptitude Test, Testing">
            <a:extLst>
              <a:ext uri="{FF2B5EF4-FFF2-40B4-BE49-F238E27FC236}">
                <a16:creationId xmlns:a16="http://schemas.microsoft.com/office/drawing/2014/main" id="{509BABB5-B8AF-2F4D-A3F8-95092FA8E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978" y="4150658"/>
            <a:ext cx="3060509" cy="260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37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D1055-391B-1844-84BC-57ECBAC48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 &amp; Assessment Tool (PEAT)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0D959-77D3-484B-854F-82CAEB754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PEAT has the same format and type of questions as the NPTE.</a:t>
            </a:r>
          </a:p>
          <a:p>
            <a:r>
              <a:rPr lang="en-US" dirty="0"/>
              <a:t>A detailed performance report by content area and system is provided after taking the PEAT.</a:t>
            </a:r>
          </a:p>
          <a:p>
            <a:r>
              <a:rPr lang="en-US" dirty="0"/>
              <a:t>The PEAT provides explanations and rationales behind correct answers.</a:t>
            </a:r>
          </a:p>
          <a:p>
            <a:endParaRPr lang="en-US" dirty="0"/>
          </a:p>
        </p:txBody>
      </p:sp>
      <p:pic>
        <p:nvPicPr>
          <p:cNvPr id="4" name="Picture 18" descr="Road Sign, Right Of Way, Test, Aptitude Test, Testing">
            <a:extLst>
              <a:ext uri="{FF2B5EF4-FFF2-40B4-BE49-F238E27FC236}">
                <a16:creationId xmlns:a16="http://schemas.microsoft.com/office/drawing/2014/main" id="{AF1D9AE8-D192-3D47-B433-6F0633AAE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978" y="4150658"/>
            <a:ext cx="3060509" cy="260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56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Physical Therapy Students</a:t>
            </a:r>
          </a:p>
          <a:p>
            <a:pPr lvl="1"/>
            <a:r>
              <a:rPr lang="en-US" dirty="0"/>
              <a:t>GPA</a:t>
            </a:r>
          </a:p>
          <a:p>
            <a:pPr lvl="1"/>
            <a:r>
              <a:rPr lang="en-US" dirty="0"/>
              <a:t>HSRT</a:t>
            </a:r>
          </a:p>
          <a:p>
            <a:pPr lvl="1"/>
            <a:r>
              <a:rPr lang="en-US" dirty="0"/>
              <a:t>PEAT</a:t>
            </a:r>
          </a:p>
          <a:p>
            <a:pPr lvl="1"/>
            <a:endParaRPr lang="en-US" dirty="0"/>
          </a:p>
        </p:txBody>
      </p:sp>
      <p:pic>
        <p:nvPicPr>
          <p:cNvPr id="4" name="Picture 18" descr="Road Sign, Right Of Way, Test, Aptitude Test, Testing">
            <a:extLst>
              <a:ext uri="{FF2B5EF4-FFF2-40B4-BE49-F238E27FC236}">
                <a16:creationId xmlns:a16="http://schemas.microsoft.com/office/drawing/2014/main" id="{FBEAFDF3-5B1F-2B47-8191-D5AE9B43B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978" y="4150658"/>
            <a:ext cx="3060509" cy="260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707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Physical Therapy Students</a:t>
            </a:r>
          </a:p>
          <a:p>
            <a:pPr lvl="1"/>
            <a:r>
              <a:rPr lang="en-US" dirty="0"/>
              <a:t>GPA</a:t>
            </a:r>
          </a:p>
          <a:p>
            <a:pPr lvl="1"/>
            <a:r>
              <a:rPr lang="en-US" dirty="0"/>
              <a:t>HSRT</a:t>
            </a:r>
          </a:p>
          <a:p>
            <a:pPr lvl="1"/>
            <a:r>
              <a:rPr lang="en-US" dirty="0"/>
              <a:t>PEAT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18" descr="Road Sign, Right Of Way, Test, Aptitude Test, Testing">
            <a:extLst>
              <a:ext uri="{FF2B5EF4-FFF2-40B4-BE49-F238E27FC236}">
                <a16:creationId xmlns:a16="http://schemas.microsoft.com/office/drawing/2014/main" id="{50804937-DA8E-8C46-A8D4-F3AE35D56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978" y="4150658"/>
            <a:ext cx="3060509" cy="260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121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F4CBD-919A-49F8-8B86-6C134062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DB22C-0E9E-4EA2-BB62-320AF4BA9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and Relevance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18" descr="Road Sign, Right Of Way, Test, Aptitude Test, Testing">
            <a:extLst>
              <a:ext uri="{FF2B5EF4-FFF2-40B4-BE49-F238E27FC236}">
                <a16:creationId xmlns:a16="http://schemas.microsoft.com/office/drawing/2014/main" id="{34C1E5F6-EA2C-F242-B09E-824048423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250" y="6734293"/>
            <a:ext cx="7656001" cy="67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8" descr="Road Sign, Right Of Way, Test, Aptitude Test, Testing">
            <a:extLst>
              <a:ext uri="{FF2B5EF4-FFF2-40B4-BE49-F238E27FC236}">
                <a16:creationId xmlns:a16="http://schemas.microsoft.com/office/drawing/2014/main" id="{FDE5F606-3CF2-8843-9942-784744B67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7650" y="6886693"/>
            <a:ext cx="7656001" cy="67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8" descr="Road Sign, Right Of Way, Test, Aptitude Test, Testing">
            <a:extLst>
              <a:ext uri="{FF2B5EF4-FFF2-40B4-BE49-F238E27FC236}">
                <a16:creationId xmlns:a16="http://schemas.microsoft.com/office/drawing/2014/main" id="{2241E63C-A2B3-2A48-9CCD-03A9D3F77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050" y="7039093"/>
            <a:ext cx="7656001" cy="679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8" descr="Road Sign, Right Of Way, Test, Aptitude Test, Testing">
            <a:extLst>
              <a:ext uri="{FF2B5EF4-FFF2-40B4-BE49-F238E27FC236}">
                <a16:creationId xmlns:a16="http://schemas.microsoft.com/office/drawing/2014/main" id="{7166682B-0DF6-E947-A713-D5B27C367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978" y="4150658"/>
            <a:ext cx="3060509" cy="260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364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CE35C-52A4-A149-8141-B9C272C87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18" descr="Road Sign, Right Of Way, Test, Aptitude Test, Testing">
            <a:extLst>
              <a:ext uri="{FF2B5EF4-FFF2-40B4-BE49-F238E27FC236}">
                <a16:creationId xmlns:a16="http://schemas.microsoft.com/office/drawing/2014/main" id="{1E29C913-1E2C-4A42-A765-04DFCF18E1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462" y="2052638"/>
            <a:ext cx="4766851" cy="419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809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515</TotalTime>
  <Words>209</Words>
  <Application>Microsoft Macintosh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</vt:lpstr>
      <vt:lpstr>Predicting Doctor of Physical Therapy First-Time Pass Rates on the  National Physical Therapy Examination Using Cognitive Variables</vt:lpstr>
      <vt:lpstr>Purpose of Study</vt:lpstr>
      <vt:lpstr>Health Sciences Reasoning Test (HSRT)</vt:lpstr>
      <vt:lpstr>Practice Exam &amp; Assessment Tool (PEAT)</vt:lpstr>
      <vt:lpstr>Methodology</vt:lpstr>
      <vt:lpstr>Results</vt:lpstr>
      <vt:lpstr>Summary and Conclusion</vt:lpstr>
      <vt:lpstr>THANK YOU!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Prediction of National Physical Therapy Examination First Time Pass Rates Using Reading Comprehension and Critical Thinking Skills Tests</dc:title>
  <dc:creator>Latoya Green</dc:creator>
  <cp:lastModifiedBy>Microsoft Office User</cp:lastModifiedBy>
  <cp:revision>20</cp:revision>
  <cp:lastPrinted>2017-03-07T23:32:44Z</cp:lastPrinted>
  <dcterms:created xsi:type="dcterms:W3CDTF">2017-03-07T17:07:34Z</dcterms:created>
  <dcterms:modified xsi:type="dcterms:W3CDTF">2020-02-25T23:02:12Z</dcterms:modified>
</cp:coreProperties>
</file>